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hAZ4TRmevUCG91lOBbqgEpFkbA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785df90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785df9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jpg"/><Relationship Id="rId6" Type="http://schemas.openxmlformats.org/officeDocument/2006/relationships/image" Target="../media/image20.jpg"/><Relationship Id="rId7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24.png"/><Relationship Id="rId5" Type="http://schemas.openxmlformats.org/officeDocument/2006/relationships/image" Target="../media/image18.jpg"/><Relationship Id="rId6" Type="http://schemas.openxmlformats.org/officeDocument/2006/relationships/image" Target="../media/image3.jp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5.jpg"/><Relationship Id="rId9" Type="http://schemas.openxmlformats.org/officeDocument/2006/relationships/image" Target="../media/image2.png"/><Relationship Id="rId5" Type="http://schemas.openxmlformats.org/officeDocument/2006/relationships/image" Target="../media/image17.jpg"/><Relationship Id="rId6" Type="http://schemas.openxmlformats.org/officeDocument/2006/relationships/image" Target="../media/image14.jpg"/><Relationship Id="rId7" Type="http://schemas.openxmlformats.org/officeDocument/2006/relationships/image" Target="../media/image19.jp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50000">
              <a:srgbClr val="FAFAFA"/>
            </a:gs>
            <a:gs pos="100000">
              <a:srgbClr val="CECECE"/>
            </a:gs>
          </a:gsLst>
          <a:lin ang="54000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FAFAFA"/>
              </a:gs>
              <a:gs pos="100000">
                <a:srgbClr val="CECEC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5" name="Google Shape;85;p1"/>
          <p:cNvSpPr/>
          <p:nvPr/>
        </p:nvSpPr>
        <p:spPr>
          <a:xfrm rot="-12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cap="sq" cmpd="thinThick" w="9525">
            <a:solidFill>
              <a:srgbClr val="DDDDD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rotWithShape="0" algn="tl" dir="2700000" dist="1143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A group of people in a room&#10;&#10;Description automatically generated" id="86" name="Google Shape;86;p1"/>
          <p:cNvPicPr preferRelativeResize="0"/>
          <p:nvPr/>
        </p:nvPicPr>
        <p:blipFill rotWithShape="1">
          <a:blip r:embed="rId3">
            <a:alphaModFix/>
          </a:blip>
          <a:srcRect b="35939" l="0" r="1" t="0"/>
          <a:stretch/>
        </p:blipFill>
        <p:spPr>
          <a:xfrm rot="-120000">
            <a:off x="1137837" y="1003258"/>
            <a:ext cx="9916327" cy="476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7636" y="270841"/>
            <a:ext cx="1228714" cy="87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6274" y="1508760"/>
            <a:ext cx="2347691" cy="41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7636" y="270841"/>
            <a:ext cx="1228714" cy="873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bject, clock&#10;&#10;Description automatically generated" id="171" name="Google Shape;17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9911" y="1569720"/>
            <a:ext cx="2313418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5b785df90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5b785df90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7636" y="270841"/>
            <a:ext cx="1228716" cy="873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5b785df90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669" y="1738655"/>
            <a:ext cx="2242661" cy="406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5b785df90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5674" y="1729325"/>
            <a:ext cx="2252951" cy="40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5b785df90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3375" y="1729334"/>
            <a:ext cx="2252951" cy="408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7636" y="270841"/>
            <a:ext cx="1228714" cy="873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in the grass&#10;&#10;Description automatically generated" id="187" name="Google Shape;18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5505" y="707513"/>
            <a:ext cx="8340991" cy="5563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/>
          <p:nvPr/>
        </p:nvSpPr>
        <p:spPr>
          <a:xfrm>
            <a:off x="2045409" y="882575"/>
            <a:ext cx="23487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ky, nature, clouds&#10;&#10;Description automatically generated" id="93" name="Google Shape;93;p2"/>
          <p:cNvPicPr preferRelativeResize="0"/>
          <p:nvPr/>
        </p:nvPicPr>
        <p:blipFill rotWithShape="1">
          <a:blip r:embed="rId3">
            <a:alphaModFix/>
          </a:blip>
          <a:srcRect b="14466" l="0" r="-3" t="15268"/>
          <a:stretch/>
        </p:blipFill>
        <p:spPr>
          <a:xfrm>
            <a:off x="2508044" y="1766716"/>
            <a:ext cx="3587956" cy="1928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young person sitting in front of a computer&#10;&#10;Description automatically generated" id="94" name="Google Shape;94;p2"/>
          <p:cNvPicPr preferRelativeResize="0"/>
          <p:nvPr/>
        </p:nvPicPr>
        <p:blipFill rotWithShape="1">
          <a:blip r:embed="rId4">
            <a:alphaModFix/>
          </a:blip>
          <a:srcRect b="18067" l="0" r="-3" t="1404"/>
          <a:stretch/>
        </p:blipFill>
        <p:spPr>
          <a:xfrm>
            <a:off x="2508045" y="4317837"/>
            <a:ext cx="3587955" cy="1928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uilding with graffiti on the side of a road&#10;&#10;Description automatically generated" id="95" name="Google Shape;95;p2"/>
          <p:cNvPicPr preferRelativeResize="0"/>
          <p:nvPr/>
        </p:nvPicPr>
        <p:blipFill rotWithShape="1">
          <a:blip r:embed="rId5">
            <a:alphaModFix/>
          </a:blip>
          <a:srcRect b="8113" l="0" r="-3" t="12198"/>
          <a:stretch/>
        </p:blipFill>
        <p:spPr>
          <a:xfrm>
            <a:off x="6556061" y="4317836"/>
            <a:ext cx="3587956" cy="1928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mputer&#10;&#10;Description automatically generated" id="96" name="Google Shape;96;p2"/>
          <p:cNvPicPr preferRelativeResize="0"/>
          <p:nvPr/>
        </p:nvPicPr>
        <p:blipFill rotWithShape="1">
          <a:blip r:embed="rId6">
            <a:alphaModFix/>
          </a:blip>
          <a:srcRect b="25343" l="0" r="-3" t="0"/>
          <a:stretch/>
        </p:blipFill>
        <p:spPr>
          <a:xfrm>
            <a:off x="6556061" y="1766715"/>
            <a:ext cx="3587955" cy="192859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6870399" y="1243495"/>
            <a:ext cx="36471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9595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 collection 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7312828" y="3790245"/>
            <a:ext cx="29979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reward needed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2805930" y="1243495"/>
            <a:ext cx="34307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hard situations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2815977" y="3794615"/>
            <a:ext cx="34307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training needed</a:t>
            </a: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37636" y="270841"/>
            <a:ext cx="1228714" cy="87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&#10;&#10;Description automatically generated" id="107" name="Google Shape;107;p4"/>
          <p:cNvPicPr preferRelativeResize="0"/>
          <p:nvPr/>
        </p:nvPicPr>
        <p:blipFill rotWithShape="1">
          <a:blip r:embed="rId3">
            <a:alphaModFix/>
          </a:blip>
          <a:srcRect b="25343" l="0" r="-3" t="0"/>
          <a:stretch/>
        </p:blipFill>
        <p:spPr>
          <a:xfrm>
            <a:off x="6556061" y="1766715"/>
            <a:ext cx="3587955" cy="1928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outdoor, car, road&#10;&#10;Description automatically generated" id="108" name="Google Shape;108;p4"/>
          <p:cNvPicPr preferRelativeResize="0"/>
          <p:nvPr/>
        </p:nvPicPr>
        <p:blipFill rotWithShape="1">
          <a:blip r:embed="rId4">
            <a:alphaModFix/>
          </a:blip>
          <a:srcRect b="15946" l="0" r="3412" t="6178"/>
          <a:stretch/>
        </p:blipFill>
        <p:spPr>
          <a:xfrm>
            <a:off x="2508044" y="1766715"/>
            <a:ext cx="3587955" cy="1928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in front of a beach&#10;&#10;Description automatically generated" id="109" name="Google Shape;109;p4"/>
          <p:cNvPicPr preferRelativeResize="0"/>
          <p:nvPr/>
        </p:nvPicPr>
        <p:blipFill rotWithShape="1">
          <a:blip r:embed="rId5">
            <a:alphaModFix/>
          </a:blip>
          <a:srcRect b="19372" l="0" r="0" t="0"/>
          <a:stretch/>
        </p:blipFill>
        <p:spPr>
          <a:xfrm>
            <a:off x="6556061" y="1766715"/>
            <a:ext cx="3587955" cy="1928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park&#10;&#10;Description automatically generated" id="110" name="Google Shape;110;p4"/>
          <p:cNvPicPr preferRelativeResize="0"/>
          <p:nvPr/>
        </p:nvPicPr>
        <p:blipFill rotWithShape="1">
          <a:blip r:embed="rId6">
            <a:alphaModFix/>
          </a:blip>
          <a:srcRect b="0" l="0" r="0" t="18454"/>
          <a:stretch/>
        </p:blipFill>
        <p:spPr>
          <a:xfrm>
            <a:off x="2508044" y="4317835"/>
            <a:ext cx="3547529" cy="19285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riding on the back of a bicycle&#10;&#10;Description automatically generated" id="111" name="Google Shape;111;p4"/>
          <p:cNvPicPr preferRelativeResize="0"/>
          <p:nvPr/>
        </p:nvPicPr>
        <p:blipFill rotWithShape="1">
          <a:blip r:embed="rId7">
            <a:alphaModFix/>
          </a:blip>
          <a:srcRect b="0" l="0" r="0" t="14138"/>
          <a:stretch/>
        </p:blipFill>
        <p:spPr>
          <a:xfrm>
            <a:off x="6604272" y="4317835"/>
            <a:ext cx="3539744" cy="192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3447489" y="1243496"/>
            <a:ext cx="27815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user centric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6651844" y="1239126"/>
            <a:ext cx="36471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independent user</a:t>
            </a:r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4286523" y="3798904"/>
            <a:ext cx="19159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scalable</a:t>
            </a:r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7745639" y="3790245"/>
            <a:ext cx="25651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competitive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37636" y="270841"/>
            <a:ext cx="1228714" cy="87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7636" y="270841"/>
            <a:ext cx="1228714" cy="873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9808" y="677430"/>
            <a:ext cx="2772384" cy="55031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2757586" y="4337215"/>
            <a:ext cx="66768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adding value to volunteer work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7636" y="270841"/>
            <a:ext cx="1228714" cy="87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2154" y="1554480"/>
            <a:ext cx="2347691" cy="417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7636" y="270841"/>
            <a:ext cx="1228714" cy="87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2155" y="1341121"/>
            <a:ext cx="2347690" cy="417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144" name="Google Shape;1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3404" y="1312395"/>
            <a:ext cx="2347691" cy="41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7636" y="270841"/>
            <a:ext cx="1228714" cy="87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2250" y="1312388"/>
            <a:ext cx="2347700" cy="417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person&#10;&#10;Description automatically generated"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2154" y="1341120"/>
            <a:ext cx="2347691" cy="41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7636" y="270841"/>
            <a:ext cx="1228714" cy="87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66" y="102621"/>
            <a:ext cx="1209784" cy="120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7636" y="270841"/>
            <a:ext cx="1228714" cy="873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ouse that has a sign on the side of a building&#10;&#10;Description automatically generated" id="161" name="Google Shape;1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2154" y="1341120"/>
            <a:ext cx="2347691" cy="417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bject, clock&#10;&#10;Description automatically generated" id="162" name="Google Shape;16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1909" y="1312404"/>
            <a:ext cx="2362872" cy="4202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bject&#10;&#10;Description automatically generated" id="163" name="Google Shape;16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7218" y="1312405"/>
            <a:ext cx="2362872" cy="4202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2019-06-16T07:54:52Z</dcterms:created>
  <dc:creator>Alex Shopski</dc:creator>
</cp:coreProperties>
</file>